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86B693-10C7-4362-9611-DCA7BD30B536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CEE912A-FC14-4DBF-80A6-77A7FAC6EA8A}">
      <dgm:prSet phldrT="[Tekst]"/>
      <dgm:spPr/>
      <dgm:t>
        <a:bodyPr/>
        <a:lstStyle/>
        <a:p>
          <a:r>
            <a:rPr lang="pl-PL" dirty="0" smtClean="0"/>
            <a:t>Ilościowe</a:t>
          </a:r>
          <a:endParaRPr lang="pl-PL" dirty="0"/>
        </a:p>
      </dgm:t>
    </dgm:pt>
    <dgm:pt modelId="{B925BADF-6325-46BF-8803-33A77F2C3A81}" type="parTrans" cxnId="{95F2B6FD-3402-4918-A67D-26A8335B5B18}">
      <dgm:prSet/>
      <dgm:spPr/>
      <dgm:t>
        <a:bodyPr/>
        <a:lstStyle/>
        <a:p>
          <a:endParaRPr lang="pl-PL"/>
        </a:p>
      </dgm:t>
    </dgm:pt>
    <dgm:pt modelId="{B5D4FE5E-B1A4-4C5C-BE5A-935218C2B96A}" type="sibTrans" cxnId="{95F2B6FD-3402-4918-A67D-26A8335B5B18}">
      <dgm:prSet/>
      <dgm:spPr/>
      <dgm:t>
        <a:bodyPr/>
        <a:lstStyle/>
        <a:p>
          <a:endParaRPr lang="pl-PL"/>
        </a:p>
      </dgm:t>
    </dgm:pt>
    <dgm:pt modelId="{071D3C3D-7B7A-42E8-8681-9D6FFA28A755}">
      <dgm:prSet phldrT="[Tekst]"/>
      <dgm:spPr/>
      <dgm:t>
        <a:bodyPr/>
        <a:lstStyle/>
        <a:p>
          <a:r>
            <a:rPr lang="pl-PL" dirty="0" smtClean="0"/>
            <a:t> obejmują gromadzenie</a:t>
          </a:r>
          <a:br>
            <a:rPr lang="pl-PL" dirty="0" smtClean="0"/>
          </a:br>
          <a:r>
            <a:rPr lang="pl-PL" dirty="0" smtClean="0"/>
            <a:t>i analizę informacji liczbowych. Pozwalają na udzielenie odpowiedzi na pytania: „ile?”</a:t>
          </a:r>
          <a:br>
            <a:rPr lang="pl-PL" dirty="0" smtClean="0"/>
          </a:br>
          <a:r>
            <a:rPr lang="pl-PL" dirty="0" smtClean="0"/>
            <a:t> i „jak często?” </a:t>
          </a:r>
          <a:endParaRPr lang="pl-PL" dirty="0"/>
        </a:p>
      </dgm:t>
    </dgm:pt>
    <dgm:pt modelId="{67BC763F-956A-4373-8BAF-6EC639C023FB}" type="parTrans" cxnId="{D8994994-300C-4EBE-BA10-14D581C3252D}">
      <dgm:prSet/>
      <dgm:spPr/>
      <dgm:t>
        <a:bodyPr/>
        <a:lstStyle/>
        <a:p>
          <a:endParaRPr lang="pl-PL"/>
        </a:p>
      </dgm:t>
    </dgm:pt>
    <dgm:pt modelId="{F9C7E448-A104-419D-B4DB-14E31A81EEFB}" type="sibTrans" cxnId="{D8994994-300C-4EBE-BA10-14D581C3252D}">
      <dgm:prSet/>
      <dgm:spPr/>
      <dgm:t>
        <a:bodyPr/>
        <a:lstStyle/>
        <a:p>
          <a:endParaRPr lang="pl-PL"/>
        </a:p>
      </dgm:t>
    </dgm:pt>
    <dgm:pt modelId="{A9C5EB08-E7F7-4BA3-99F5-CDCF06BDEE63}">
      <dgm:prSet phldrT="[Tekst]"/>
      <dgm:spPr/>
      <dgm:t>
        <a:bodyPr/>
        <a:lstStyle/>
        <a:p>
          <a:r>
            <a:rPr lang="pl-PL" dirty="0" smtClean="0"/>
            <a:t>Jakościowe</a:t>
          </a:r>
          <a:endParaRPr lang="pl-PL" dirty="0"/>
        </a:p>
      </dgm:t>
    </dgm:pt>
    <dgm:pt modelId="{3F560B78-3641-41CA-90C6-0201E528CA5E}" type="parTrans" cxnId="{FF7D9110-4BAE-4396-9738-9BB650430B7F}">
      <dgm:prSet/>
      <dgm:spPr/>
      <dgm:t>
        <a:bodyPr/>
        <a:lstStyle/>
        <a:p>
          <a:endParaRPr lang="pl-PL"/>
        </a:p>
      </dgm:t>
    </dgm:pt>
    <dgm:pt modelId="{B45AA9BE-AE53-49B3-951B-C3C29CC05788}" type="sibTrans" cxnId="{FF7D9110-4BAE-4396-9738-9BB650430B7F}">
      <dgm:prSet/>
      <dgm:spPr/>
      <dgm:t>
        <a:bodyPr/>
        <a:lstStyle/>
        <a:p>
          <a:endParaRPr lang="pl-PL"/>
        </a:p>
      </dgm:t>
    </dgm:pt>
    <dgm:pt modelId="{78FBF6D0-9733-4E0F-A0CF-DE625606ECBB}">
      <dgm:prSet phldrT="[Tekst]"/>
      <dgm:spPr/>
      <dgm:t>
        <a:bodyPr/>
        <a:lstStyle/>
        <a:p>
          <a:r>
            <a:rPr lang="pl-PL" dirty="0" smtClean="0"/>
            <a:t> pozwalają na udzielenie odpowiedzi na pytania: „jak?”, „dlaczego?”, „po co?”</a:t>
          </a:r>
          <a:endParaRPr lang="pl-PL" dirty="0"/>
        </a:p>
      </dgm:t>
    </dgm:pt>
    <dgm:pt modelId="{B5F76117-A9CA-4142-BAAA-37959A67C1C9}" type="parTrans" cxnId="{72788E46-425E-4EFD-A952-4DA145B3D1FB}">
      <dgm:prSet/>
      <dgm:spPr/>
      <dgm:t>
        <a:bodyPr/>
        <a:lstStyle/>
        <a:p>
          <a:endParaRPr lang="pl-PL"/>
        </a:p>
      </dgm:t>
    </dgm:pt>
    <dgm:pt modelId="{C1093A3B-F2CC-43E3-8978-B6B7C18D2F48}" type="sibTrans" cxnId="{72788E46-425E-4EFD-A952-4DA145B3D1FB}">
      <dgm:prSet/>
      <dgm:spPr/>
      <dgm:t>
        <a:bodyPr/>
        <a:lstStyle/>
        <a:p>
          <a:endParaRPr lang="pl-PL"/>
        </a:p>
      </dgm:t>
    </dgm:pt>
    <dgm:pt modelId="{29775E2B-17CC-4FFE-B097-9F075A61CC90}">
      <dgm:prSet phldrT="[Tekst]"/>
      <dgm:spPr/>
      <dgm:t>
        <a:bodyPr/>
        <a:lstStyle/>
        <a:p>
          <a:r>
            <a:rPr lang="pl-PL" dirty="0" smtClean="0"/>
            <a:t>wykorzystywane są do poznania częstości występowania badanego zjawiska/ opinii dotyczących badanych kwestii</a:t>
          </a:r>
          <a:endParaRPr lang="pl-PL" dirty="0"/>
        </a:p>
      </dgm:t>
    </dgm:pt>
    <dgm:pt modelId="{C36F1477-0EF1-4B4E-A6D2-E3BCFB65A944}" type="parTrans" cxnId="{B1661614-7DAE-47EA-A98A-E8215B103D1E}">
      <dgm:prSet/>
      <dgm:spPr/>
      <dgm:t>
        <a:bodyPr/>
        <a:lstStyle/>
        <a:p>
          <a:endParaRPr lang="pl-PL"/>
        </a:p>
      </dgm:t>
    </dgm:pt>
    <dgm:pt modelId="{3F9BB7DD-ED1D-474D-8B78-69C83A2CA96A}" type="sibTrans" cxnId="{B1661614-7DAE-47EA-A98A-E8215B103D1E}">
      <dgm:prSet/>
      <dgm:spPr/>
      <dgm:t>
        <a:bodyPr/>
        <a:lstStyle/>
        <a:p>
          <a:endParaRPr lang="pl-PL"/>
        </a:p>
      </dgm:t>
    </dgm:pt>
    <dgm:pt modelId="{A8B19D75-E6B5-44DA-B3B9-39A01EA4081C}">
      <dgm:prSet phldrT="[Tekst]"/>
      <dgm:spPr/>
      <dgm:t>
        <a:bodyPr/>
        <a:lstStyle/>
        <a:p>
          <a:r>
            <a:rPr lang="pl-PL" dirty="0" smtClean="0"/>
            <a:t> przy odpowiednim doborze próby badawczej umożliwiają wnioskowanie na temat całej populacji</a:t>
          </a:r>
          <a:endParaRPr lang="pl-PL" dirty="0"/>
        </a:p>
      </dgm:t>
    </dgm:pt>
    <dgm:pt modelId="{9BE86251-3A58-4275-97A1-1AE392CE1F07}" type="parTrans" cxnId="{5E79F0B1-A250-4646-9D47-B33B0B5A56B4}">
      <dgm:prSet/>
      <dgm:spPr/>
      <dgm:t>
        <a:bodyPr/>
        <a:lstStyle/>
        <a:p>
          <a:endParaRPr lang="pl-PL"/>
        </a:p>
      </dgm:t>
    </dgm:pt>
    <dgm:pt modelId="{A7F23CB1-2941-4E2F-A9B9-5DEA49A701FF}" type="sibTrans" cxnId="{5E79F0B1-A250-4646-9D47-B33B0B5A56B4}">
      <dgm:prSet/>
      <dgm:spPr/>
      <dgm:t>
        <a:bodyPr/>
        <a:lstStyle/>
        <a:p>
          <a:endParaRPr lang="pl-PL"/>
        </a:p>
      </dgm:t>
    </dgm:pt>
    <dgm:pt modelId="{5DD1379C-74B2-4412-A35C-E4151E90348E}">
      <dgm:prSet phldrT="[Tekst]"/>
      <dgm:spPr/>
      <dgm:t>
        <a:bodyPr/>
        <a:lstStyle/>
        <a:p>
          <a:r>
            <a:rPr lang="pl-PL" dirty="0" smtClean="0"/>
            <a:t> są praktyczne w badaniu na większą skalę,</a:t>
          </a:r>
          <a:br>
            <a:rPr lang="pl-PL" dirty="0" smtClean="0"/>
          </a:br>
          <a:r>
            <a:rPr lang="pl-PL" dirty="0" smtClean="0"/>
            <a:t> w odniesieniu do dużych grup respondentów </a:t>
          </a:r>
          <a:endParaRPr lang="pl-PL" dirty="0"/>
        </a:p>
      </dgm:t>
    </dgm:pt>
    <dgm:pt modelId="{A7040D43-68C6-435F-BA81-21F303E4777B}" type="parTrans" cxnId="{E9536934-E1FF-4E35-95A1-659E4BBD1488}">
      <dgm:prSet/>
      <dgm:spPr/>
      <dgm:t>
        <a:bodyPr/>
        <a:lstStyle/>
        <a:p>
          <a:endParaRPr lang="pl-PL"/>
        </a:p>
      </dgm:t>
    </dgm:pt>
    <dgm:pt modelId="{9845961F-3576-4AAA-9B0C-90FAE4B49AEB}" type="sibTrans" cxnId="{E9536934-E1FF-4E35-95A1-659E4BBD1488}">
      <dgm:prSet/>
      <dgm:spPr/>
      <dgm:t>
        <a:bodyPr/>
        <a:lstStyle/>
        <a:p>
          <a:endParaRPr lang="pl-PL"/>
        </a:p>
      </dgm:t>
    </dgm:pt>
    <dgm:pt modelId="{27510E6C-3DA1-4E69-9C23-34EDD5DE80CD}">
      <dgm:prSet phldrT="[Tekst]"/>
      <dgm:spPr/>
      <dgm:t>
        <a:bodyPr/>
        <a:lstStyle/>
        <a:p>
          <a:r>
            <a:rPr lang="pl-PL" dirty="0" smtClean="0"/>
            <a:t>  wykorzystywane są w celu zrozumienia kontekstu, w jakim funkcjonują osoby badane, oraz dotarcia do rzeczywistych motywów ich działań </a:t>
          </a:r>
          <a:endParaRPr lang="pl-PL" dirty="0"/>
        </a:p>
      </dgm:t>
    </dgm:pt>
    <dgm:pt modelId="{B3FDA911-BEED-4951-8593-4C3E9B3C51F6}" type="parTrans" cxnId="{0A9F8D37-2CE2-43EF-B7F9-93F279A3E448}">
      <dgm:prSet/>
      <dgm:spPr/>
      <dgm:t>
        <a:bodyPr/>
        <a:lstStyle/>
        <a:p>
          <a:endParaRPr lang="pl-PL"/>
        </a:p>
      </dgm:t>
    </dgm:pt>
    <dgm:pt modelId="{7F37A4CA-5635-4A47-9EA4-B237BBE20191}" type="sibTrans" cxnId="{0A9F8D37-2CE2-43EF-B7F9-93F279A3E448}">
      <dgm:prSet/>
      <dgm:spPr/>
      <dgm:t>
        <a:bodyPr/>
        <a:lstStyle/>
        <a:p>
          <a:endParaRPr lang="pl-PL"/>
        </a:p>
      </dgm:t>
    </dgm:pt>
    <dgm:pt modelId="{94AA818E-F6F0-435C-BE11-99CB25C07D87}">
      <dgm:prSet phldrT="[Tekst]"/>
      <dgm:spPr/>
      <dgm:t>
        <a:bodyPr/>
        <a:lstStyle/>
        <a:p>
          <a:r>
            <a:rPr lang="pl-PL" dirty="0" smtClean="0"/>
            <a:t> są praktyczne przy badaniu małych grup respondentów, gdy dąży się do tzw. wysycenia danych i do reprezentatywności jakościowej (nie ilościowej) </a:t>
          </a:r>
          <a:endParaRPr lang="pl-PL" dirty="0"/>
        </a:p>
      </dgm:t>
    </dgm:pt>
    <dgm:pt modelId="{7B176171-41B2-4120-9149-9044A8AC5DF6}" type="parTrans" cxnId="{A1B91C49-A118-4996-B23F-060ADBB666DD}">
      <dgm:prSet/>
      <dgm:spPr/>
      <dgm:t>
        <a:bodyPr/>
        <a:lstStyle/>
        <a:p>
          <a:endParaRPr lang="pl-PL"/>
        </a:p>
      </dgm:t>
    </dgm:pt>
    <dgm:pt modelId="{947248B7-1AF9-460D-A232-6239B0F26380}" type="sibTrans" cxnId="{A1B91C49-A118-4996-B23F-060ADBB666DD}">
      <dgm:prSet/>
      <dgm:spPr/>
      <dgm:t>
        <a:bodyPr/>
        <a:lstStyle/>
        <a:p>
          <a:endParaRPr lang="pl-PL"/>
        </a:p>
      </dgm:t>
    </dgm:pt>
    <dgm:pt modelId="{8BCE5348-11EA-4946-A81B-13B2F54E4FCF}">
      <dgm:prSet phldrT="[Tekst]"/>
      <dgm:spPr/>
      <dgm:t>
        <a:bodyPr/>
        <a:lstStyle/>
        <a:p>
          <a:r>
            <a:rPr lang="pl-PL" dirty="0" smtClean="0"/>
            <a:t> są pomocne we właściwej interpretacji danych ilościowych</a:t>
          </a:r>
          <a:endParaRPr lang="pl-PL" dirty="0"/>
        </a:p>
      </dgm:t>
    </dgm:pt>
    <dgm:pt modelId="{46D78F2C-524D-4EAA-A971-E3C63ED3D1EF}" type="parTrans" cxnId="{542AFCBA-0692-4F83-BCD8-9FCA490D39C3}">
      <dgm:prSet/>
      <dgm:spPr/>
      <dgm:t>
        <a:bodyPr/>
        <a:lstStyle/>
        <a:p>
          <a:endParaRPr lang="pl-PL"/>
        </a:p>
      </dgm:t>
    </dgm:pt>
    <dgm:pt modelId="{EA48099D-ECFD-45E8-81A7-3540D3E70F25}" type="sibTrans" cxnId="{542AFCBA-0692-4F83-BCD8-9FCA490D39C3}">
      <dgm:prSet/>
      <dgm:spPr/>
      <dgm:t>
        <a:bodyPr/>
        <a:lstStyle/>
        <a:p>
          <a:endParaRPr lang="pl-PL"/>
        </a:p>
      </dgm:t>
    </dgm:pt>
    <dgm:pt modelId="{B1FAA7FD-7195-49EB-9F1A-A6F5F1E84E40}" type="pres">
      <dgm:prSet presAssocID="{BC86B693-10C7-4362-9611-DCA7BD30B536}" presName="Name0" presStyleCnt="0">
        <dgm:presLayoutVars>
          <dgm:dir/>
          <dgm:animLvl val="lvl"/>
          <dgm:resizeHandles val="exact"/>
        </dgm:presLayoutVars>
      </dgm:prSet>
      <dgm:spPr/>
    </dgm:pt>
    <dgm:pt modelId="{36202BB2-E2B5-4B73-8206-6049AC982FD0}" type="pres">
      <dgm:prSet presAssocID="{5CEE912A-FC14-4DBF-80A6-77A7FAC6EA8A}" presName="vertFlow" presStyleCnt="0"/>
      <dgm:spPr/>
    </dgm:pt>
    <dgm:pt modelId="{BB6BC845-A2FD-429D-927B-D0B97E1B3E32}" type="pres">
      <dgm:prSet presAssocID="{5CEE912A-FC14-4DBF-80A6-77A7FAC6EA8A}" presName="header" presStyleLbl="node1" presStyleIdx="0" presStyleCnt="2"/>
      <dgm:spPr/>
    </dgm:pt>
    <dgm:pt modelId="{E589C80E-C035-4131-AE27-1BEE7ECAE0E6}" type="pres">
      <dgm:prSet presAssocID="{67BC763F-956A-4373-8BAF-6EC639C023FB}" presName="parTrans" presStyleLbl="sibTrans2D1" presStyleIdx="0" presStyleCnt="8"/>
      <dgm:spPr/>
    </dgm:pt>
    <dgm:pt modelId="{CD13E1C2-6561-4E1D-A839-51E50110AE02}" type="pres">
      <dgm:prSet presAssocID="{071D3C3D-7B7A-42E8-8681-9D6FFA28A755}" presName="child" presStyleLbl="alignAccFollow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310904-2C4B-432F-A9E4-B0AB78C73496}" type="pres">
      <dgm:prSet presAssocID="{F9C7E448-A104-419D-B4DB-14E31A81EEFB}" presName="sibTrans" presStyleLbl="sibTrans2D1" presStyleIdx="1" presStyleCnt="8"/>
      <dgm:spPr/>
    </dgm:pt>
    <dgm:pt modelId="{7330E9FA-8761-406E-A42E-5C35EABD2F0F}" type="pres">
      <dgm:prSet presAssocID="{5DD1379C-74B2-4412-A35C-E4151E90348E}" presName="child" presStyleLbl="alignAccFollowNode1" presStyleIdx="1" presStyleCnt="8">
        <dgm:presLayoutVars>
          <dgm:chMax val="0"/>
          <dgm:bulletEnabled val="1"/>
        </dgm:presLayoutVars>
      </dgm:prSet>
      <dgm:spPr/>
    </dgm:pt>
    <dgm:pt modelId="{137C1D08-0946-4CF3-BAF2-CDDC0AFEDDC1}" type="pres">
      <dgm:prSet presAssocID="{9845961F-3576-4AAA-9B0C-90FAE4B49AEB}" presName="sibTrans" presStyleLbl="sibTrans2D1" presStyleIdx="2" presStyleCnt="8"/>
      <dgm:spPr/>
    </dgm:pt>
    <dgm:pt modelId="{FDD6DBBF-1635-4D69-BA02-13D3F7AF5EAC}" type="pres">
      <dgm:prSet presAssocID="{29775E2B-17CC-4FFE-B097-9F075A61CC90}" presName="child" presStyleLbl="alignAccFollow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F54BBA-7D92-4211-8AE9-66634EA0BD71}" type="pres">
      <dgm:prSet presAssocID="{3F9BB7DD-ED1D-474D-8B78-69C83A2CA96A}" presName="sibTrans" presStyleLbl="sibTrans2D1" presStyleIdx="3" presStyleCnt="8"/>
      <dgm:spPr/>
    </dgm:pt>
    <dgm:pt modelId="{6159460D-74CF-41F4-8646-7C2140FC1406}" type="pres">
      <dgm:prSet presAssocID="{A8B19D75-E6B5-44DA-B3B9-39A01EA4081C}" presName="child" presStyleLbl="alignAccFollow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E226E4-24D2-4B8F-997C-CD11CA657DC1}" type="pres">
      <dgm:prSet presAssocID="{5CEE912A-FC14-4DBF-80A6-77A7FAC6EA8A}" presName="hSp" presStyleCnt="0"/>
      <dgm:spPr/>
    </dgm:pt>
    <dgm:pt modelId="{1DFA82BC-1D28-4183-A583-35045911D4A0}" type="pres">
      <dgm:prSet presAssocID="{A9C5EB08-E7F7-4BA3-99F5-CDCF06BDEE63}" presName="vertFlow" presStyleCnt="0"/>
      <dgm:spPr/>
    </dgm:pt>
    <dgm:pt modelId="{56278B6B-41EF-46E1-ACAF-9BD7E1064216}" type="pres">
      <dgm:prSet presAssocID="{A9C5EB08-E7F7-4BA3-99F5-CDCF06BDEE63}" presName="header" presStyleLbl="node1" presStyleIdx="1" presStyleCnt="2"/>
      <dgm:spPr/>
    </dgm:pt>
    <dgm:pt modelId="{E405294B-75D9-4D8C-BF4B-ED6557B42FCC}" type="pres">
      <dgm:prSet presAssocID="{B5F76117-A9CA-4142-BAAA-37959A67C1C9}" presName="parTrans" presStyleLbl="sibTrans2D1" presStyleIdx="4" presStyleCnt="8"/>
      <dgm:spPr/>
    </dgm:pt>
    <dgm:pt modelId="{C8FDEDF6-74F5-433E-9F2D-9C3E581B9E52}" type="pres">
      <dgm:prSet presAssocID="{78FBF6D0-9733-4E0F-A0CF-DE625606ECBB}" presName="child" presStyleLbl="alignAccFollow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87CA22-5725-4D55-9205-8FC511ED7A8E}" type="pres">
      <dgm:prSet presAssocID="{C1093A3B-F2CC-43E3-8978-B6B7C18D2F48}" presName="sibTrans" presStyleLbl="sibTrans2D1" presStyleIdx="5" presStyleCnt="8"/>
      <dgm:spPr/>
    </dgm:pt>
    <dgm:pt modelId="{F70DE267-E9A3-476E-8CCB-3359B121E2C8}" type="pres">
      <dgm:prSet presAssocID="{27510E6C-3DA1-4E69-9C23-34EDD5DE80CD}" presName="child" presStyleLbl="alignAccFollowNode1" presStyleIdx="5" presStyleCnt="8">
        <dgm:presLayoutVars>
          <dgm:chMax val="0"/>
          <dgm:bulletEnabled val="1"/>
        </dgm:presLayoutVars>
      </dgm:prSet>
      <dgm:spPr/>
    </dgm:pt>
    <dgm:pt modelId="{1081C004-6149-4073-BC15-C104E6DE68AD}" type="pres">
      <dgm:prSet presAssocID="{7F37A4CA-5635-4A47-9EA4-B237BBE20191}" presName="sibTrans" presStyleLbl="sibTrans2D1" presStyleIdx="6" presStyleCnt="8"/>
      <dgm:spPr/>
    </dgm:pt>
    <dgm:pt modelId="{35E22E8E-3DC5-48B1-B2E0-24A1F398F7E7}" type="pres">
      <dgm:prSet presAssocID="{94AA818E-F6F0-435C-BE11-99CB25C07D87}" presName="child" presStyleLbl="alignAccFollow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153325-8428-4EAD-BBA6-546888608430}" type="pres">
      <dgm:prSet presAssocID="{947248B7-1AF9-460D-A232-6239B0F26380}" presName="sibTrans" presStyleLbl="sibTrans2D1" presStyleIdx="7" presStyleCnt="8"/>
      <dgm:spPr/>
    </dgm:pt>
    <dgm:pt modelId="{F3CB8796-8CFA-4001-B6E2-852B9CB78A77}" type="pres">
      <dgm:prSet presAssocID="{8BCE5348-11EA-4946-A81B-13B2F54E4FCF}" presName="child" presStyleLbl="alignAccFollow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7F01405-B9D3-46DC-BA43-B8B417EA315D}" type="presOf" srcId="{B5F76117-A9CA-4142-BAAA-37959A67C1C9}" destId="{E405294B-75D9-4D8C-BF4B-ED6557B42FCC}" srcOrd="0" destOrd="0" presId="urn:microsoft.com/office/officeart/2005/8/layout/lProcess1"/>
    <dgm:cxn modelId="{533968CA-D99B-4D4B-B5F7-5CA3A2E5C41F}" type="presOf" srcId="{78FBF6D0-9733-4E0F-A0CF-DE625606ECBB}" destId="{C8FDEDF6-74F5-433E-9F2D-9C3E581B9E52}" srcOrd="0" destOrd="0" presId="urn:microsoft.com/office/officeart/2005/8/layout/lProcess1"/>
    <dgm:cxn modelId="{0A9F8D37-2CE2-43EF-B7F9-93F279A3E448}" srcId="{A9C5EB08-E7F7-4BA3-99F5-CDCF06BDEE63}" destId="{27510E6C-3DA1-4E69-9C23-34EDD5DE80CD}" srcOrd="1" destOrd="0" parTransId="{B3FDA911-BEED-4951-8593-4C3E9B3C51F6}" sibTransId="{7F37A4CA-5635-4A47-9EA4-B237BBE20191}"/>
    <dgm:cxn modelId="{E7FC390E-0807-4275-A540-79C448A6E919}" type="presOf" srcId="{8BCE5348-11EA-4946-A81B-13B2F54E4FCF}" destId="{F3CB8796-8CFA-4001-B6E2-852B9CB78A77}" srcOrd="0" destOrd="0" presId="urn:microsoft.com/office/officeart/2005/8/layout/lProcess1"/>
    <dgm:cxn modelId="{F2F5D9BF-1B92-4664-A3EA-DEA347475626}" type="presOf" srcId="{F9C7E448-A104-419D-B4DB-14E31A81EEFB}" destId="{4E310904-2C4B-432F-A9E4-B0AB78C73496}" srcOrd="0" destOrd="0" presId="urn:microsoft.com/office/officeart/2005/8/layout/lProcess1"/>
    <dgm:cxn modelId="{E9536934-E1FF-4E35-95A1-659E4BBD1488}" srcId="{5CEE912A-FC14-4DBF-80A6-77A7FAC6EA8A}" destId="{5DD1379C-74B2-4412-A35C-E4151E90348E}" srcOrd="1" destOrd="0" parTransId="{A7040D43-68C6-435F-BA81-21F303E4777B}" sibTransId="{9845961F-3576-4AAA-9B0C-90FAE4B49AEB}"/>
    <dgm:cxn modelId="{72788E46-425E-4EFD-A952-4DA145B3D1FB}" srcId="{A9C5EB08-E7F7-4BA3-99F5-CDCF06BDEE63}" destId="{78FBF6D0-9733-4E0F-A0CF-DE625606ECBB}" srcOrd="0" destOrd="0" parTransId="{B5F76117-A9CA-4142-BAAA-37959A67C1C9}" sibTransId="{C1093A3B-F2CC-43E3-8978-B6B7C18D2F48}"/>
    <dgm:cxn modelId="{082F9900-E2A4-43FE-A61B-A883D803D094}" type="presOf" srcId="{29775E2B-17CC-4FFE-B097-9F075A61CC90}" destId="{FDD6DBBF-1635-4D69-BA02-13D3F7AF5EAC}" srcOrd="0" destOrd="0" presId="urn:microsoft.com/office/officeart/2005/8/layout/lProcess1"/>
    <dgm:cxn modelId="{D8994994-300C-4EBE-BA10-14D581C3252D}" srcId="{5CEE912A-FC14-4DBF-80A6-77A7FAC6EA8A}" destId="{071D3C3D-7B7A-42E8-8681-9D6FFA28A755}" srcOrd="0" destOrd="0" parTransId="{67BC763F-956A-4373-8BAF-6EC639C023FB}" sibTransId="{F9C7E448-A104-419D-B4DB-14E31A81EEFB}"/>
    <dgm:cxn modelId="{8E14B659-CD86-454D-AA3C-312218FF293F}" type="presOf" srcId="{9845961F-3576-4AAA-9B0C-90FAE4B49AEB}" destId="{137C1D08-0946-4CF3-BAF2-CDDC0AFEDDC1}" srcOrd="0" destOrd="0" presId="urn:microsoft.com/office/officeart/2005/8/layout/lProcess1"/>
    <dgm:cxn modelId="{A1B91C49-A118-4996-B23F-060ADBB666DD}" srcId="{A9C5EB08-E7F7-4BA3-99F5-CDCF06BDEE63}" destId="{94AA818E-F6F0-435C-BE11-99CB25C07D87}" srcOrd="2" destOrd="0" parTransId="{7B176171-41B2-4120-9149-9044A8AC5DF6}" sibTransId="{947248B7-1AF9-460D-A232-6239B0F26380}"/>
    <dgm:cxn modelId="{49A8F05F-F4AA-4623-81FC-D99D957DB21B}" type="presOf" srcId="{3F9BB7DD-ED1D-474D-8B78-69C83A2CA96A}" destId="{EAF54BBA-7D92-4211-8AE9-66634EA0BD71}" srcOrd="0" destOrd="0" presId="urn:microsoft.com/office/officeart/2005/8/layout/lProcess1"/>
    <dgm:cxn modelId="{771CEE86-E37C-46D3-8054-2FDF42C1C22D}" type="presOf" srcId="{071D3C3D-7B7A-42E8-8681-9D6FFA28A755}" destId="{CD13E1C2-6561-4E1D-A839-51E50110AE02}" srcOrd="0" destOrd="0" presId="urn:microsoft.com/office/officeart/2005/8/layout/lProcess1"/>
    <dgm:cxn modelId="{50486BE5-82F1-4462-B8B3-6C8E4D2A0CDC}" type="presOf" srcId="{A9C5EB08-E7F7-4BA3-99F5-CDCF06BDEE63}" destId="{56278B6B-41EF-46E1-ACAF-9BD7E1064216}" srcOrd="0" destOrd="0" presId="urn:microsoft.com/office/officeart/2005/8/layout/lProcess1"/>
    <dgm:cxn modelId="{B1661614-7DAE-47EA-A98A-E8215B103D1E}" srcId="{5CEE912A-FC14-4DBF-80A6-77A7FAC6EA8A}" destId="{29775E2B-17CC-4FFE-B097-9F075A61CC90}" srcOrd="2" destOrd="0" parTransId="{C36F1477-0EF1-4B4E-A6D2-E3BCFB65A944}" sibTransId="{3F9BB7DD-ED1D-474D-8B78-69C83A2CA96A}"/>
    <dgm:cxn modelId="{5882194B-001C-45D2-893C-9AC7AC49F7A2}" type="presOf" srcId="{5CEE912A-FC14-4DBF-80A6-77A7FAC6EA8A}" destId="{BB6BC845-A2FD-429D-927B-D0B97E1B3E32}" srcOrd="0" destOrd="0" presId="urn:microsoft.com/office/officeart/2005/8/layout/lProcess1"/>
    <dgm:cxn modelId="{8EF26010-DED2-4E2D-BD5A-BA4093C16BFA}" type="presOf" srcId="{C1093A3B-F2CC-43E3-8978-B6B7C18D2F48}" destId="{CC87CA22-5725-4D55-9205-8FC511ED7A8E}" srcOrd="0" destOrd="0" presId="urn:microsoft.com/office/officeart/2005/8/layout/lProcess1"/>
    <dgm:cxn modelId="{88FA4B6C-0FBF-4EA4-8E70-2077BC564C1A}" type="presOf" srcId="{27510E6C-3DA1-4E69-9C23-34EDD5DE80CD}" destId="{F70DE267-E9A3-476E-8CCB-3359B121E2C8}" srcOrd="0" destOrd="0" presId="urn:microsoft.com/office/officeart/2005/8/layout/lProcess1"/>
    <dgm:cxn modelId="{DA567591-72D6-4115-8A75-80A8632E328C}" type="presOf" srcId="{5DD1379C-74B2-4412-A35C-E4151E90348E}" destId="{7330E9FA-8761-406E-A42E-5C35EABD2F0F}" srcOrd="0" destOrd="0" presId="urn:microsoft.com/office/officeart/2005/8/layout/lProcess1"/>
    <dgm:cxn modelId="{FF7D9110-4BAE-4396-9738-9BB650430B7F}" srcId="{BC86B693-10C7-4362-9611-DCA7BD30B536}" destId="{A9C5EB08-E7F7-4BA3-99F5-CDCF06BDEE63}" srcOrd="1" destOrd="0" parTransId="{3F560B78-3641-41CA-90C6-0201E528CA5E}" sibTransId="{B45AA9BE-AE53-49B3-951B-C3C29CC05788}"/>
    <dgm:cxn modelId="{542AFCBA-0692-4F83-BCD8-9FCA490D39C3}" srcId="{A9C5EB08-E7F7-4BA3-99F5-CDCF06BDEE63}" destId="{8BCE5348-11EA-4946-A81B-13B2F54E4FCF}" srcOrd="3" destOrd="0" parTransId="{46D78F2C-524D-4EAA-A971-E3C63ED3D1EF}" sibTransId="{EA48099D-ECFD-45E8-81A7-3540D3E70F25}"/>
    <dgm:cxn modelId="{95F2B6FD-3402-4918-A67D-26A8335B5B18}" srcId="{BC86B693-10C7-4362-9611-DCA7BD30B536}" destId="{5CEE912A-FC14-4DBF-80A6-77A7FAC6EA8A}" srcOrd="0" destOrd="0" parTransId="{B925BADF-6325-46BF-8803-33A77F2C3A81}" sibTransId="{B5D4FE5E-B1A4-4C5C-BE5A-935218C2B96A}"/>
    <dgm:cxn modelId="{5E79F0B1-A250-4646-9D47-B33B0B5A56B4}" srcId="{5CEE912A-FC14-4DBF-80A6-77A7FAC6EA8A}" destId="{A8B19D75-E6B5-44DA-B3B9-39A01EA4081C}" srcOrd="3" destOrd="0" parTransId="{9BE86251-3A58-4275-97A1-1AE392CE1F07}" sibTransId="{A7F23CB1-2941-4E2F-A9B9-5DEA49A701FF}"/>
    <dgm:cxn modelId="{0C3BE0C6-E7B1-4D3A-A638-14D84B3EFABB}" type="presOf" srcId="{947248B7-1AF9-460D-A232-6239B0F26380}" destId="{D9153325-8428-4EAD-BBA6-546888608430}" srcOrd="0" destOrd="0" presId="urn:microsoft.com/office/officeart/2005/8/layout/lProcess1"/>
    <dgm:cxn modelId="{4D2D00D1-0306-46DC-9F98-E116F9CCF6DC}" type="presOf" srcId="{A8B19D75-E6B5-44DA-B3B9-39A01EA4081C}" destId="{6159460D-74CF-41F4-8646-7C2140FC1406}" srcOrd="0" destOrd="0" presId="urn:microsoft.com/office/officeart/2005/8/layout/lProcess1"/>
    <dgm:cxn modelId="{81B75671-E5EC-4DE7-929D-18730A96E4B2}" type="presOf" srcId="{67BC763F-956A-4373-8BAF-6EC639C023FB}" destId="{E589C80E-C035-4131-AE27-1BEE7ECAE0E6}" srcOrd="0" destOrd="0" presId="urn:microsoft.com/office/officeart/2005/8/layout/lProcess1"/>
    <dgm:cxn modelId="{05CAC588-0218-433A-8F40-A6302EE826F7}" type="presOf" srcId="{7F37A4CA-5635-4A47-9EA4-B237BBE20191}" destId="{1081C004-6149-4073-BC15-C104E6DE68AD}" srcOrd="0" destOrd="0" presId="urn:microsoft.com/office/officeart/2005/8/layout/lProcess1"/>
    <dgm:cxn modelId="{530BD49F-55B6-4BA5-9C7E-D569C20D595F}" type="presOf" srcId="{BC86B693-10C7-4362-9611-DCA7BD30B536}" destId="{B1FAA7FD-7195-49EB-9F1A-A6F5F1E84E40}" srcOrd="0" destOrd="0" presId="urn:microsoft.com/office/officeart/2005/8/layout/lProcess1"/>
    <dgm:cxn modelId="{574A5674-2A0B-48B2-8B20-608B0B056209}" type="presOf" srcId="{94AA818E-F6F0-435C-BE11-99CB25C07D87}" destId="{35E22E8E-3DC5-48B1-B2E0-24A1F398F7E7}" srcOrd="0" destOrd="0" presId="urn:microsoft.com/office/officeart/2005/8/layout/lProcess1"/>
    <dgm:cxn modelId="{BC055877-381B-4DC4-A84E-6EECEED20400}" type="presParOf" srcId="{B1FAA7FD-7195-49EB-9F1A-A6F5F1E84E40}" destId="{36202BB2-E2B5-4B73-8206-6049AC982FD0}" srcOrd="0" destOrd="0" presId="urn:microsoft.com/office/officeart/2005/8/layout/lProcess1"/>
    <dgm:cxn modelId="{957F331E-80A8-46B3-A241-C7F2F6B877B4}" type="presParOf" srcId="{36202BB2-E2B5-4B73-8206-6049AC982FD0}" destId="{BB6BC845-A2FD-429D-927B-D0B97E1B3E32}" srcOrd="0" destOrd="0" presId="urn:microsoft.com/office/officeart/2005/8/layout/lProcess1"/>
    <dgm:cxn modelId="{56CD2A26-AFED-4194-8CBD-9423D482C79E}" type="presParOf" srcId="{36202BB2-E2B5-4B73-8206-6049AC982FD0}" destId="{E589C80E-C035-4131-AE27-1BEE7ECAE0E6}" srcOrd="1" destOrd="0" presId="urn:microsoft.com/office/officeart/2005/8/layout/lProcess1"/>
    <dgm:cxn modelId="{E523184E-559C-4825-BCA8-740D70EE5DC7}" type="presParOf" srcId="{36202BB2-E2B5-4B73-8206-6049AC982FD0}" destId="{CD13E1C2-6561-4E1D-A839-51E50110AE02}" srcOrd="2" destOrd="0" presId="urn:microsoft.com/office/officeart/2005/8/layout/lProcess1"/>
    <dgm:cxn modelId="{300D7191-7626-4286-A94A-D118B6250337}" type="presParOf" srcId="{36202BB2-E2B5-4B73-8206-6049AC982FD0}" destId="{4E310904-2C4B-432F-A9E4-B0AB78C73496}" srcOrd="3" destOrd="0" presId="urn:microsoft.com/office/officeart/2005/8/layout/lProcess1"/>
    <dgm:cxn modelId="{B49CBE3B-7884-4E44-8B6B-6DC4CDDCE8EE}" type="presParOf" srcId="{36202BB2-E2B5-4B73-8206-6049AC982FD0}" destId="{7330E9FA-8761-406E-A42E-5C35EABD2F0F}" srcOrd="4" destOrd="0" presId="urn:microsoft.com/office/officeart/2005/8/layout/lProcess1"/>
    <dgm:cxn modelId="{C74D43F9-F1D9-48CA-9DFD-E98C78521D38}" type="presParOf" srcId="{36202BB2-E2B5-4B73-8206-6049AC982FD0}" destId="{137C1D08-0946-4CF3-BAF2-CDDC0AFEDDC1}" srcOrd="5" destOrd="0" presId="urn:microsoft.com/office/officeart/2005/8/layout/lProcess1"/>
    <dgm:cxn modelId="{20A22D04-9389-4087-A7C0-EF3B84558C6C}" type="presParOf" srcId="{36202BB2-E2B5-4B73-8206-6049AC982FD0}" destId="{FDD6DBBF-1635-4D69-BA02-13D3F7AF5EAC}" srcOrd="6" destOrd="0" presId="urn:microsoft.com/office/officeart/2005/8/layout/lProcess1"/>
    <dgm:cxn modelId="{AF1297A2-8C8F-42B4-94AB-C5FF3A573BDA}" type="presParOf" srcId="{36202BB2-E2B5-4B73-8206-6049AC982FD0}" destId="{EAF54BBA-7D92-4211-8AE9-66634EA0BD71}" srcOrd="7" destOrd="0" presId="urn:microsoft.com/office/officeart/2005/8/layout/lProcess1"/>
    <dgm:cxn modelId="{7548206B-6C0D-4696-B2B5-0DDC782AC83B}" type="presParOf" srcId="{36202BB2-E2B5-4B73-8206-6049AC982FD0}" destId="{6159460D-74CF-41F4-8646-7C2140FC1406}" srcOrd="8" destOrd="0" presId="urn:microsoft.com/office/officeart/2005/8/layout/lProcess1"/>
    <dgm:cxn modelId="{969F17C7-4D06-4521-8C26-71698478A85A}" type="presParOf" srcId="{B1FAA7FD-7195-49EB-9F1A-A6F5F1E84E40}" destId="{DEE226E4-24D2-4B8F-997C-CD11CA657DC1}" srcOrd="1" destOrd="0" presId="urn:microsoft.com/office/officeart/2005/8/layout/lProcess1"/>
    <dgm:cxn modelId="{1AB147BD-6595-4769-B1BD-F78EB1F2EFD6}" type="presParOf" srcId="{B1FAA7FD-7195-49EB-9F1A-A6F5F1E84E40}" destId="{1DFA82BC-1D28-4183-A583-35045911D4A0}" srcOrd="2" destOrd="0" presId="urn:microsoft.com/office/officeart/2005/8/layout/lProcess1"/>
    <dgm:cxn modelId="{509CF8F9-89D4-4535-85B0-FC21F7C48770}" type="presParOf" srcId="{1DFA82BC-1D28-4183-A583-35045911D4A0}" destId="{56278B6B-41EF-46E1-ACAF-9BD7E1064216}" srcOrd="0" destOrd="0" presId="urn:microsoft.com/office/officeart/2005/8/layout/lProcess1"/>
    <dgm:cxn modelId="{0E3E9402-F03B-4CAB-A598-721DE2E90E3F}" type="presParOf" srcId="{1DFA82BC-1D28-4183-A583-35045911D4A0}" destId="{E405294B-75D9-4D8C-BF4B-ED6557B42FCC}" srcOrd="1" destOrd="0" presId="urn:microsoft.com/office/officeart/2005/8/layout/lProcess1"/>
    <dgm:cxn modelId="{0EF61357-6E73-4850-A80A-D36EDFB0A8B9}" type="presParOf" srcId="{1DFA82BC-1D28-4183-A583-35045911D4A0}" destId="{C8FDEDF6-74F5-433E-9F2D-9C3E581B9E52}" srcOrd="2" destOrd="0" presId="urn:microsoft.com/office/officeart/2005/8/layout/lProcess1"/>
    <dgm:cxn modelId="{D18D699B-F031-4BD1-911B-0DEA84499D3D}" type="presParOf" srcId="{1DFA82BC-1D28-4183-A583-35045911D4A0}" destId="{CC87CA22-5725-4D55-9205-8FC511ED7A8E}" srcOrd="3" destOrd="0" presId="urn:microsoft.com/office/officeart/2005/8/layout/lProcess1"/>
    <dgm:cxn modelId="{053052A4-0D13-4640-8360-F3A2336E0558}" type="presParOf" srcId="{1DFA82BC-1D28-4183-A583-35045911D4A0}" destId="{F70DE267-E9A3-476E-8CCB-3359B121E2C8}" srcOrd="4" destOrd="0" presId="urn:microsoft.com/office/officeart/2005/8/layout/lProcess1"/>
    <dgm:cxn modelId="{C0CF2E4E-F4A8-44DA-99AF-E010CBCA470C}" type="presParOf" srcId="{1DFA82BC-1D28-4183-A583-35045911D4A0}" destId="{1081C004-6149-4073-BC15-C104E6DE68AD}" srcOrd="5" destOrd="0" presId="urn:microsoft.com/office/officeart/2005/8/layout/lProcess1"/>
    <dgm:cxn modelId="{94C3BF71-EE98-409C-B923-FBA7BE958100}" type="presParOf" srcId="{1DFA82BC-1D28-4183-A583-35045911D4A0}" destId="{35E22E8E-3DC5-48B1-B2E0-24A1F398F7E7}" srcOrd="6" destOrd="0" presId="urn:microsoft.com/office/officeart/2005/8/layout/lProcess1"/>
    <dgm:cxn modelId="{99DB7EA5-426D-497A-B3F7-998EC8C1FACE}" type="presParOf" srcId="{1DFA82BC-1D28-4183-A583-35045911D4A0}" destId="{D9153325-8428-4EAD-BBA6-546888608430}" srcOrd="7" destOrd="0" presId="urn:microsoft.com/office/officeart/2005/8/layout/lProcess1"/>
    <dgm:cxn modelId="{9AF3F5F3-ED99-44D1-B715-F883EE093365}" type="presParOf" srcId="{1DFA82BC-1D28-4183-A583-35045911D4A0}" destId="{F3CB8796-8CFA-4001-B6E2-852B9CB78A77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6BC845-A2FD-429D-927B-D0B97E1B3E32}">
      <dsp:nvSpPr>
        <dsp:cNvPr id="0" name=""/>
        <dsp:cNvSpPr/>
      </dsp:nvSpPr>
      <dsp:spPr>
        <a:xfrm>
          <a:off x="2482398" y="0"/>
          <a:ext cx="2579687" cy="644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Ilościowe</a:t>
          </a:r>
          <a:endParaRPr lang="pl-PL" sz="3600" kern="1200" dirty="0"/>
        </a:p>
      </dsp:txBody>
      <dsp:txXfrm>
        <a:off x="2501287" y="18889"/>
        <a:ext cx="2541909" cy="607143"/>
      </dsp:txXfrm>
    </dsp:sp>
    <dsp:sp modelId="{E589C80E-C035-4131-AE27-1BEE7ECAE0E6}">
      <dsp:nvSpPr>
        <dsp:cNvPr id="0" name=""/>
        <dsp:cNvSpPr/>
      </dsp:nvSpPr>
      <dsp:spPr>
        <a:xfrm rot="5400000">
          <a:off x="3715811" y="701352"/>
          <a:ext cx="112861" cy="1128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3E1C2-6561-4E1D-A839-51E50110AE02}">
      <dsp:nvSpPr>
        <dsp:cNvPr id="0" name=""/>
        <dsp:cNvSpPr/>
      </dsp:nvSpPr>
      <dsp:spPr>
        <a:xfrm>
          <a:off x="2482398" y="870644"/>
          <a:ext cx="2579687" cy="6449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 obejmują gromadzenie</a:t>
          </a:r>
          <a:br>
            <a:rPr lang="pl-PL" sz="1000" kern="1200" dirty="0" smtClean="0"/>
          </a:br>
          <a:r>
            <a:rPr lang="pl-PL" sz="1000" kern="1200" dirty="0" smtClean="0"/>
            <a:t>i analizę informacji liczbowych. Pozwalają na udzielenie odpowiedzi na pytania: „ile?”</a:t>
          </a:r>
          <a:br>
            <a:rPr lang="pl-PL" sz="1000" kern="1200" dirty="0" smtClean="0"/>
          </a:br>
          <a:r>
            <a:rPr lang="pl-PL" sz="1000" kern="1200" dirty="0" smtClean="0"/>
            <a:t> i „jak często?” </a:t>
          </a:r>
          <a:endParaRPr lang="pl-PL" sz="1000" kern="1200" dirty="0"/>
        </a:p>
      </dsp:txBody>
      <dsp:txXfrm>
        <a:off x="2501287" y="889533"/>
        <a:ext cx="2541909" cy="607143"/>
      </dsp:txXfrm>
    </dsp:sp>
    <dsp:sp modelId="{4E310904-2C4B-432F-A9E4-B0AB78C73496}">
      <dsp:nvSpPr>
        <dsp:cNvPr id="0" name=""/>
        <dsp:cNvSpPr/>
      </dsp:nvSpPr>
      <dsp:spPr>
        <a:xfrm rot="5400000">
          <a:off x="3715811" y="1571997"/>
          <a:ext cx="112861" cy="1128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0E9FA-8761-406E-A42E-5C35EABD2F0F}">
      <dsp:nvSpPr>
        <dsp:cNvPr id="0" name=""/>
        <dsp:cNvSpPr/>
      </dsp:nvSpPr>
      <dsp:spPr>
        <a:xfrm>
          <a:off x="2482398" y="1741289"/>
          <a:ext cx="2579687" cy="6449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 są praktyczne w badaniu na większą skalę,</a:t>
          </a:r>
          <a:br>
            <a:rPr lang="pl-PL" sz="1000" kern="1200" dirty="0" smtClean="0"/>
          </a:br>
          <a:r>
            <a:rPr lang="pl-PL" sz="1000" kern="1200" dirty="0" smtClean="0"/>
            <a:t> w odniesieniu do dużych grup respondentów </a:t>
          </a:r>
          <a:endParaRPr lang="pl-PL" sz="1000" kern="1200" dirty="0"/>
        </a:p>
      </dsp:txBody>
      <dsp:txXfrm>
        <a:off x="2501287" y="1760178"/>
        <a:ext cx="2541909" cy="607143"/>
      </dsp:txXfrm>
    </dsp:sp>
    <dsp:sp modelId="{137C1D08-0946-4CF3-BAF2-CDDC0AFEDDC1}">
      <dsp:nvSpPr>
        <dsp:cNvPr id="0" name=""/>
        <dsp:cNvSpPr/>
      </dsp:nvSpPr>
      <dsp:spPr>
        <a:xfrm rot="5400000">
          <a:off x="3715811" y="2442641"/>
          <a:ext cx="112861" cy="1128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D6DBBF-1635-4D69-BA02-13D3F7AF5EAC}">
      <dsp:nvSpPr>
        <dsp:cNvPr id="0" name=""/>
        <dsp:cNvSpPr/>
      </dsp:nvSpPr>
      <dsp:spPr>
        <a:xfrm>
          <a:off x="2482398" y="2611933"/>
          <a:ext cx="2579687" cy="6449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wykorzystywane są do poznania częstości występowania badanego zjawiska/ opinii dotyczących badanych kwestii</a:t>
          </a:r>
          <a:endParaRPr lang="pl-PL" sz="1000" kern="1200" dirty="0"/>
        </a:p>
      </dsp:txBody>
      <dsp:txXfrm>
        <a:off x="2501287" y="2630822"/>
        <a:ext cx="2541909" cy="607143"/>
      </dsp:txXfrm>
    </dsp:sp>
    <dsp:sp modelId="{EAF54BBA-7D92-4211-8AE9-66634EA0BD71}">
      <dsp:nvSpPr>
        <dsp:cNvPr id="0" name=""/>
        <dsp:cNvSpPr/>
      </dsp:nvSpPr>
      <dsp:spPr>
        <a:xfrm rot="5400000">
          <a:off x="3715811" y="3313286"/>
          <a:ext cx="112861" cy="1128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59460D-74CF-41F4-8646-7C2140FC1406}">
      <dsp:nvSpPr>
        <dsp:cNvPr id="0" name=""/>
        <dsp:cNvSpPr/>
      </dsp:nvSpPr>
      <dsp:spPr>
        <a:xfrm>
          <a:off x="2482398" y="3482578"/>
          <a:ext cx="2579687" cy="6449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 przy odpowiednim doborze próby badawczej umożliwiają wnioskowanie na temat całej populacji</a:t>
          </a:r>
          <a:endParaRPr lang="pl-PL" sz="1000" kern="1200" dirty="0"/>
        </a:p>
      </dsp:txBody>
      <dsp:txXfrm>
        <a:off x="2501287" y="3501467"/>
        <a:ext cx="2541909" cy="607143"/>
      </dsp:txXfrm>
    </dsp:sp>
    <dsp:sp modelId="{56278B6B-41EF-46E1-ACAF-9BD7E1064216}">
      <dsp:nvSpPr>
        <dsp:cNvPr id="0" name=""/>
        <dsp:cNvSpPr/>
      </dsp:nvSpPr>
      <dsp:spPr>
        <a:xfrm>
          <a:off x="5423242" y="0"/>
          <a:ext cx="2579687" cy="644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Jakościowe</a:t>
          </a:r>
          <a:endParaRPr lang="pl-PL" sz="3600" kern="1200" dirty="0"/>
        </a:p>
      </dsp:txBody>
      <dsp:txXfrm>
        <a:off x="5442131" y="18889"/>
        <a:ext cx="2541909" cy="607143"/>
      </dsp:txXfrm>
    </dsp:sp>
    <dsp:sp modelId="{E405294B-75D9-4D8C-BF4B-ED6557B42FCC}">
      <dsp:nvSpPr>
        <dsp:cNvPr id="0" name=""/>
        <dsp:cNvSpPr/>
      </dsp:nvSpPr>
      <dsp:spPr>
        <a:xfrm rot="5400000">
          <a:off x="6656655" y="701352"/>
          <a:ext cx="112861" cy="1128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DEDF6-74F5-433E-9F2D-9C3E581B9E52}">
      <dsp:nvSpPr>
        <dsp:cNvPr id="0" name=""/>
        <dsp:cNvSpPr/>
      </dsp:nvSpPr>
      <dsp:spPr>
        <a:xfrm>
          <a:off x="5423242" y="870644"/>
          <a:ext cx="2579687" cy="6449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 pozwalają na udzielenie odpowiedzi na pytania: „jak?”, „dlaczego?”, „po co?”</a:t>
          </a:r>
          <a:endParaRPr lang="pl-PL" sz="1000" kern="1200" dirty="0"/>
        </a:p>
      </dsp:txBody>
      <dsp:txXfrm>
        <a:off x="5442131" y="889533"/>
        <a:ext cx="2541909" cy="607143"/>
      </dsp:txXfrm>
    </dsp:sp>
    <dsp:sp modelId="{CC87CA22-5725-4D55-9205-8FC511ED7A8E}">
      <dsp:nvSpPr>
        <dsp:cNvPr id="0" name=""/>
        <dsp:cNvSpPr/>
      </dsp:nvSpPr>
      <dsp:spPr>
        <a:xfrm rot="5400000">
          <a:off x="6656655" y="1571997"/>
          <a:ext cx="112861" cy="1128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DE267-E9A3-476E-8CCB-3359B121E2C8}">
      <dsp:nvSpPr>
        <dsp:cNvPr id="0" name=""/>
        <dsp:cNvSpPr/>
      </dsp:nvSpPr>
      <dsp:spPr>
        <a:xfrm>
          <a:off x="5423242" y="1741289"/>
          <a:ext cx="2579687" cy="6449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  wykorzystywane są w celu zrozumienia kontekstu, w jakim funkcjonują osoby badane, oraz dotarcia do rzeczywistych motywów ich działań </a:t>
          </a:r>
          <a:endParaRPr lang="pl-PL" sz="1000" kern="1200" dirty="0"/>
        </a:p>
      </dsp:txBody>
      <dsp:txXfrm>
        <a:off x="5442131" y="1760178"/>
        <a:ext cx="2541909" cy="607143"/>
      </dsp:txXfrm>
    </dsp:sp>
    <dsp:sp modelId="{1081C004-6149-4073-BC15-C104E6DE68AD}">
      <dsp:nvSpPr>
        <dsp:cNvPr id="0" name=""/>
        <dsp:cNvSpPr/>
      </dsp:nvSpPr>
      <dsp:spPr>
        <a:xfrm rot="5400000">
          <a:off x="6656655" y="2442641"/>
          <a:ext cx="112861" cy="1128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22E8E-3DC5-48B1-B2E0-24A1F398F7E7}">
      <dsp:nvSpPr>
        <dsp:cNvPr id="0" name=""/>
        <dsp:cNvSpPr/>
      </dsp:nvSpPr>
      <dsp:spPr>
        <a:xfrm>
          <a:off x="5423242" y="2611933"/>
          <a:ext cx="2579687" cy="6449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 są praktyczne przy badaniu małych grup respondentów, gdy dąży się do tzw. wysycenia danych i do reprezentatywności jakościowej (nie ilościowej) </a:t>
          </a:r>
          <a:endParaRPr lang="pl-PL" sz="1000" kern="1200" dirty="0"/>
        </a:p>
      </dsp:txBody>
      <dsp:txXfrm>
        <a:off x="5442131" y="2630822"/>
        <a:ext cx="2541909" cy="607143"/>
      </dsp:txXfrm>
    </dsp:sp>
    <dsp:sp modelId="{D9153325-8428-4EAD-BBA6-546888608430}">
      <dsp:nvSpPr>
        <dsp:cNvPr id="0" name=""/>
        <dsp:cNvSpPr/>
      </dsp:nvSpPr>
      <dsp:spPr>
        <a:xfrm rot="5400000">
          <a:off x="6656655" y="3313286"/>
          <a:ext cx="112861" cy="1128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B8796-8CFA-4001-B6E2-852B9CB78A77}">
      <dsp:nvSpPr>
        <dsp:cNvPr id="0" name=""/>
        <dsp:cNvSpPr/>
      </dsp:nvSpPr>
      <dsp:spPr>
        <a:xfrm>
          <a:off x="5423242" y="3482578"/>
          <a:ext cx="2579687" cy="6449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 są pomocne we właściwej interpretacji danych ilościowych</a:t>
          </a:r>
          <a:endParaRPr lang="pl-PL" sz="1000" kern="1200" dirty="0"/>
        </a:p>
      </dsp:txBody>
      <dsp:txXfrm>
        <a:off x="5442131" y="3501467"/>
        <a:ext cx="2541909" cy="607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em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1114097"/>
            <a:ext cx="9144000" cy="4143703"/>
          </a:xfrm>
        </p:spPr>
        <p:txBody>
          <a:bodyPr/>
          <a:lstStyle/>
          <a:p>
            <a:r>
              <a:rPr lang="pl-PL" dirty="0" smtClean="0"/>
              <a:t>Ewaluacja procesu wspomagania szkoły – metody, techniki, narzędzia</a:t>
            </a:r>
          </a:p>
          <a:p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7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845583"/>
              </p:ext>
            </p:extLst>
          </p:nvPr>
        </p:nvGraphicFramePr>
        <p:xfrm>
          <a:off x="762531" y="1562825"/>
          <a:ext cx="10485329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125</Words>
  <Application>Microsoft Office PowerPoint</Application>
  <PresentationFormat>Niestandardowy</PresentationFormat>
  <Paragraphs>12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Katrina</cp:lastModifiedBy>
  <cp:revision>7</cp:revision>
  <dcterms:created xsi:type="dcterms:W3CDTF">2018-12-02T13:14:09Z</dcterms:created>
  <dcterms:modified xsi:type="dcterms:W3CDTF">2019-01-23T13:34:54Z</dcterms:modified>
</cp:coreProperties>
</file>